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75" r:id="rId4"/>
    <p:sldId id="270" r:id="rId5"/>
    <p:sldId id="271" r:id="rId6"/>
    <p:sldId id="272" r:id="rId7"/>
    <p:sldId id="276" r:id="rId8"/>
    <p:sldId id="27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3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9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8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9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3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9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0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3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4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A6666-ED13-48F5-900B-0538288EC9F9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Turaev\Рабочий стол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79" y="230058"/>
            <a:ext cx="1639293" cy="16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1142677" y="3541264"/>
            <a:ext cx="10302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Raqobat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to'g'risida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3283066" y="1885661"/>
            <a:ext cx="5948721" cy="1149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3434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Oʻzbekiston </a:t>
            </a:r>
            <a:r>
              <a:rPr lang="en-US" sz="3434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Respublikasi</a:t>
            </a:r>
            <a:br>
              <a:rPr lang="ru-RU" sz="3434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3434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Qonuni</a:t>
            </a:r>
            <a:endParaRPr lang="ru-RU" sz="3434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3867641" y="6172913"/>
            <a:ext cx="5874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O‘RQ–850-son, 03.07.2023-y.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1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90" y="2587983"/>
            <a:ext cx="70683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cs typeface="Times New Roman" panose="02020603050405020304" pitchFamily="18" charset="0"/>
              </a:rPr>
              <a:t>““</a:t>
            </a:r>
            <a:r>
              <a:rPr lang="en-US" sz="2400" dirty="0" err="1">
                <a:cs typeface="Times New Roman" panose="02020603050405020304" pitchFamily="18" charset="0"/>
              </a:rPr>
              <a:t>Raqobat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to'g'risida”gi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Qonun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(O‘RQ–850-son, 03.07.2023-y.) </a:t>
            </a:r>
            <a:r>
              <a:rPr lang="en-US" sz="2400" dirty="0" err="1">
                <a:cs typeface="Times New Roman" panose="02020603050405020304" pitchFamily="18" charset="0"/>
              </a:rPr>
              <a:t>Prezident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tomonidan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imzolandi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87" y="2587983"/>
            <a:ext cx="3660364" cy="239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05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644578"/>
            <a:ext cx="7579701" cy="304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Qonun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raqobat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sohasidagi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davlat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siyosatining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yo'nalishlari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belgilandi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Qonunga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ko'ra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Raqobatni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rivojlantirish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iste'molchilar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huquqlarini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himoya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qilish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qo'mitasi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raqobat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sohasidagi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vakolatli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davlat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monopoliyaga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organ)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hisoblanadi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7" y="2965651"/>
            <a:ext cx="2988464" cy="1991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91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12241" y="2589935"/>
            <a:ext cx="77366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Qonunga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qator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yangi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jumladan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monopoliyaga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komplaens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tushunchasi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kiritildi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Monopoliyaga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komplaens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faoliyatning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raqobat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to'g'risidagi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qonunchilik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talablariga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muvofiqligini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ta'minlash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ularning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buzilishi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xatarlarini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aniqlash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mazkur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xatarlarning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oldini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olish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bo'yicha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ichki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tashkiliy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tartib-taomillar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tizimidan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iborat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" y="2756988"/>
            <a:ext cx="3336591" cy="2052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11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657637"/>
            <a:ext cx="77102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respublika</a:t>
            </a:r>
            <a:r>
              <a:rPr lang="en-US" dirty="0"/>
              <a:t> </a:t>
            </a:r>
            <a:r>
              <a:rPr lang="en-US" dirty="0" err="1"/>
              <a:t>ijro</a:t>
            </a:r>
            <a:r>
              <a:rPr lang="en-US" dirty="0"/>
              <a:t> </a:t>
            </a:r>
            <a:r>
              <a:rPr lang="en-US" dirty="0" err="1"/>
              <a:t>etuvchi</a:t>
            </a:r>
            <a:r>
              <a:rPr lang="en-US" dirty="0"/>
              <a:t> </a:t>
            </a:r>
            <a:r>
              <a:rPr lang="en-US" dirty="0" err="1"/>
              <a:t>hokimiyat</a:t>
            </a:r>
            <a:r>
              <a:rPr lang="en-US" dirty="0"/>
              <a:t> </a:t>
            </a:r>
            <a:r>
              <a:rPr lang="en-US" dirty="0" err="1"/>
              <a:t>organlari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tashkilotlarda</a:t>
            </a:r>
            <a:r>
              <a:rPr lang="en-US" dirty="0"/>
              <a:t>;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tovar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moliya</a:t>
            </a:r>
            <a:r>
              <a:rPr lang="en-US" dirty="0"/>
              <a:t> </a:t>
            </a:r>
            <a:r>
              <a:rPr lang="en-US" dirty="0" err="1"/>
              <a:t>bozorida</a:t>
            </a:r>
            <a:r>
              <a:rPr lang="en-US" dirty="0"/>
              <a:t> </a:t>
            </a:r>
            <a:r>
              <a:rPr lang="en-US" dirty="0" err="1"/>
              <a:t>ustun</a:t>
            </a:r>
            <a:r>
              <a:rPr lang="en-US" dirty="0"/>
              <a:t> </a:t>
            </a:r>
            <a:r>
              <a:rPr lang="en-US" dirty="0" err="1"/>
              <a:t>mavqega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bo'lgan</a:t>
            </a:r>
            <a:r>
              <a:rPr lang="en-US" dirty="0"/>
              <a:t> </a:t>
            </a:r>
            <a:r>
              <a:rPr lang="en-US" dirty="0" err="1"/>
              <a:t>xo'jalik</a:t>
            </a:r>
            <a:r>
              <a:rPr lang="en-US" dirty="0"/>
              <a:t> </a:t>
            </a:r>
            <a:r>
              <a:rPr lang="en-US" dirty="0" err="1"/>
              <a:t>yurituvchi</a:t>
            </a:r>
            <a:r>
              <a:rPr lang="en-US" dirty="0"/>
              <a:t> </a:t>
            </a:r>
            <a:r>
              <a:rPr lang="en-US" dirty="0" err="1"/>
              <a:t>subyektlarda</a:t>
            </a:r>
            <a:r>
              <a:rPr lang="en-US" dirty="0"/>
              <a:t>;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oxirgi</a:t>
            </a:r>
            <a:r>
              <a:rPr lang="en-US" dirty="0"/>
              <a:t> </a:t>
            </a:r>
            <a:r>
              <a:rPr lang="en-US" b="1" dirty="0"/>
              <a:t>3 </a:t>
            </a:r>
            <a:r>
              <a:rPr lang="en-US" b="1" dirty="0" err="1"/>
              <a:t>yilda</a:t>
            </a:r>
            <a:r>
              <a:rPr lang="en-US" b="1" dirty="0"/>
              <a:t> </a:t>
            </a:r>
            <a:r>
              <a:rPr lang="en-US" dirty="0" err="1"/>
              <a:t>tovarlarni</a:t>
            </a:r>
            <a:r>
              <a:rPr lang="en-US" dirty="0"/>
              <a:t> </a:t>
            </a:r>
            <a:r>
              <a:rPr lang="en-US" dirty="0" err="1"/>
              <a:t>realizatsiya</a:t>
            </a:r>
            <a:r>
              <a:rPr lang="en-US" dirty="0"/>
              <a:t> </a:t>
            </a:r>
            <a:r>
              <a:rPr lang="en-US" dirty="0" err="1"/>
              <a:t>qilishdan</a:t>
            </a:r>
            <a:r>
              <a:rPr lang="en-US" dirty="0"/>
              <a:t> </a:t>
            </a:r>
            <a:r>
              <a:rPr lang="en-US" dirty="0" err="1"/>
              <a:t>olingan</a:t>
            </a:r>
            <a:r>
              <a:rPr lang="en-US" dirty="0"/>
              <a:t> </a:t>
            </a:r>
            <a:r>
              <a:rPr lang="en-US" dirty="0" err="1"/>
              <a:t>tushumining</a:t>
            </a:r>
            <a:r>
              <a:rPr lang="en-US" dirty="0"/>
              <a:t> </a:t>
            </a:r>
            <a:r>
              <a:rPr lang="en-US" dirty="0" err="1"/>
              <a:t>o'rtacha</a:t>
            </a:r>
            <a:r>
              <a:rPr lang="en-US" dirty="0"/>
              <a:t> </a:t>
            </a:r>
            <a:r>
              <a:rPr lang="en-US" dirty="0" err="1"/>
              <a:t>yillik</a:t>
            </a:r>
            <a:r>
              <a:rPr lang="en-US" dirty="0"/>
              <a:t> </a:t>
            </a:r>
            <a:r>
              <a:rPr lang="en-US" dirty="0" err="1"/>
              <a:t>miqdori</a:t>
            </a:r>
            <a:r>
              <a:rPr lang="en-US" dirty="0"/>
              <a:t> </a:t>
            </a:r>
            <a:r>
              <a:rPr lang="en-US" dirty="0" err="1"/>
              <a:t>BHMning</a:t>
            </a:r>
            <a:r>
              <a:rPr lang="en-US" dirty="0"/>
              <a:t> </a:t>
            </a:r>
            <a:r>
              <a:rPr lang="en-US" b="1" dirty="0"/>
              <a:t>100 </a:t>
            </a:r>
            <a:r>
              <a:rPr lang="en-US" b="1" dirty="0" err="1"/>
              <a:t>ming</a:t>
            </a:r>
            <a:r>
              <a:rPr lang="en-US" b="1" dirty="0"/>
              <a:t> </a:t>
            </a:r>
            <a:r>
              <a:rPr lang="en-US" b="1" dirty="0" err="1"/>
              <a:t>baravaridan</a:t>
            </a:r>
            <a:r>
              <a:rPr lang="en-US" b="1" dirty="0"/>
              <a:t> </a:t>
            </a:r>
            <a:r>
              <a:rPr lang="en-US" dirty="0" err="1"/>
              <a:t>oshadigan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ustav</a:t>
            </a:r>
            <a:r>
              <a:rPr lang="en-US" dirty="0"/>
              <a:t> </a:t>
            </a:r>
            <a:r>
              <a:rPr lang="en-US" dirty="0" err="1"/>
              <a:t>fondining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 err="1"/>
              <a:t>ustav</a:t>
            </a:r>
            <a:r>
              <a:rPr lang="en-US" i="1" dirty="0"/>
              <a:t> </a:t>
            </a:r>
            <a:r>
              <a:rPr lang="en-US" i="1" dirty="0" err="1"/>
              <a:t>kapitalining</a:t>
            </a:r>
            <a:r>
              <a:rPr lang="en-US" i="1" dirty="0"/>
              <a:t>) </a:t>
            </a:r>
            <a:r>
              <a:rPr lang="en-US" b="1" dirty="0"/>
              <a:t>50 </a:t>
            </a:r>
            <a:r>
              <a:rPr lang="en-US" b="1" dirty="0" err="1"/>
              <a:t>foizi</a:t>
            </a:r>
            <a:r>
              <a:rPr lang="en-US" b="1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undan</a:t>
            </a:r>
            <a:r>
              <a:rPr lang="en-US" dirty="0"/>
              <a:t> </a:t>
            </a:r>
            <a:r>
              <a:rPr lang="en-US" dirty="0" err="1"/>
              <a:t>ortig'i</a:t>
            </a:r>
            <a:r>
              <a:rPr lang="en-US" dirty="0"/>
              <a:t> </a:t>
            </a:r>
            <a:r>
              <a:rPr lang="en-US" dirty="0" err="1"/>
              <a:t>davlatga</a:t>
            </a:r>
            <a:r>
              <a:rPr lang="en-US" dirty="0"/>
              <a:t> </a:t>
            </a:r>
            <a:r>
              <a:rPr lang="en-US" dirty="0" err="1"/>
              <a:t>tegishli</a:t>
            </a:r>
            <a:r>
              <a:rPr lang="en-US" dirty="0"/>
              <a:t> </a:t>
            </a:r>
            <a:r>
              <a:rPr lang="en-US" dirty="0" err="1"/>
              <a:t>bo'lgan</a:t>
            </a:r>
            <a:r>
              <a:rPr lang="en-US" dirty="0"/>
              <a:t> </a:t>
            </a:r>
            <a:r>
              <a:rPr lang="en-US" dirty="0" err="1"/>
              <a:t>yuridik</a:t>
            </a:r>
            <a:r>
              <a:rPr lang="en-US" dirty="0"/>
              <a:t> </a:t>
            </a:r>
            <a:r>
              <a:rPr lang="en-US" dirty="0" err="1"/>
              <a:t>shaxslarda</a:t>
            </a:r>
            <a:r>
              <a:rPr lang="en-US" dirty="0"/>
              <a:t>;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/>
              <a:t>oxirgi</a:t>
            </a:r>
            <a:r>
              <a:rPr lang="en-US" dirty="0"/>
              <a:t> </a:t>
            </a:r>
            <a:r>
              <a:rPr lang="en-US" b="1" dirty="0"/>
              <a:t>3 </a:t>
            </a:r>
            <a:r>
              <a:rPr lang="en-US" b="1" dirty="0" err="1"/>
              <a:t>yilda</a:t>
            </a:r>
            <a:r>
              <a:rPr lang="en-US" b="1" dirty="0"/>
              <a:t> </a:t>
            </a:r>
            <a:r>
              <a:rPr lang="en-US" dirty="0" err="1"/>
              <a:t>tovarlarni</a:t>
            </a:r>
            <a:r>
              <a:rPr lang="en-US" dirty="0"/>
              <a:t> </a:t>
            </a:r>
            <a:r>
              <a:rPr lang="en-US" dirty="0" err="1"/>
              <a:t>realizatsiya</a:t>
            </a:r>
            <a:r>
              <a:rPr lang="en-US" dirty="0"/>
              <a:t> </a:t>
            </a:r>
            <a:r>
              <a:rPr lang="en-US" dirty="0" err="1"/>
              <a:t>qilishdan</a:t>
            </a:r>
            <a:r>
              <a:rPr lang="en-US" dirty="0"/>
              <a:t> </a:t>
            </a:r>
            <a:r>
              <a:rPr lang="en-US" dirty="0" err="1"/>
              <a:t>olingan</a:t>
            </a:r>
            <a:r>
              <a:rPr lang="en-US" dirty="0"/>
              <a:t> </a:t>
            </a:r>
            <a:r>
              <a:rPr lang="en-US" dirty="0" err="1"/>
              <a:t>tushumining</a:t>
            </a:r>
            <a:r>
              <a:rPr lang="en-US" dirty="0"/>
              <a:t> </a:t>
            </a:r>
            <a:r>
              <a:rPr lang="en-US" dirty="0" err="1"/>
              <a:t>o'rtacha</a:t>
            </a:r>
            <a:r>
              <a:rPr lang="en-US" dirty="0"/>
              <a:t> </a:t>
            </a:r>
            <a:r>
              <a:rPr lang="en-US" dirty="0" err="1"/>
              <a:t>yillik</a:t>
            </a:r>
            <a:r>
              <a:rPr lang="en-US" dirty="0"/>
              <a:t> </a:t>
            </a:r>
            <a:r>
              <a:rPr lang="en-US" dirty="0" err="1"/>
              <a:t>miqdori</a:t>
            </a:r>
            <a:r>
              <a:rPr lang="en-US" dirty="0"/>
              <a:t> </a:t>
            </a:r>
            <a:r>
              <a:rPr lang="en-US" dirty="0" err="1"/>
              <a:t>BHMning</a:t>
            </a:r>
            <a:r>
              <a:rPr lang="en-US" dirty="0"/>
              <a:t> </a:t>
            </a:r>
            <a:r>
              <a:rPr lang="en-US" b="1" dirty="0"/>
              <a:t>100 </a:t>
            </a:r>
            <a:r>
              <a:rPr lang="en-US" b="1" dirty="0" err="1"/>
              <a:t>ming</a:t>
            </a:r>
            <a:r>
              <a:rPr lang="en-US" b="1" dirty="0"/>
              <a:t> </a:t>
            </a:r>
            <a:r>
              <a:rPr lang="en-US" b="1" dirty="0" err="1"/>
              <a:t>baravaridan</a:t>
            </a:r>
            <a:r>
              <a:rPr lang="en-US" b="1" dirty="0"/>
              <a:t> </a:t>
            </a:r>
            <a:r>
              <a:rPr lang="en-US" dirty="0" err="1"/>
              <a:t>oshadigan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ustav</a:t>
            </a:r>
            <a:r>
              <a:rPr lang="en-US" dirty="0"/>
              <a:t> </a:t>
            </a:r>
            <a:r>
              <a:rPr lang="en-US" dirty="0" err="1"/>
              <a:t>fondining</a:t>
            </a:r>
            <a:r>
              <a:rPr lang="en-US" dirty="0"/>
              <a:t> (</a:t>
            </a:r>
            <a:r>
              <a:rPr lang="en-US" dirty="0" err="1"/>
              <a:t>ustav</a:t>
            </a:r>
            <a:r>
              <a:rPr lang="en-US" dirty="0"/>
              <a:t> </a:t>
            </a:r>
            <a:r>
              <a:rPr lang="en-US" dirty="0" err="1"/>
              <a:t>kapitalining</a:t>
            </a:r>
            <a:r>
              <a:rPr lang="en-US" dirty="0"/>
              <a:t>) </a:t>
            </a:r>
            <a:r>
              <a:rPr lang="en-US" b="1" dirty="0"/>
              <a:t>50 </a:t>
            </a:r>
            <a:r>
              <a:rPr lang="en-US" b="1" dirty="0" err="1"/>
              <a:t>foizi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undan</a:t>
            </a:r>
            <a:r>
              <a:rPr lang="en-US" b="1" dirty="0"/>
              <a:t> </a:t>
            </a:r>
            <a:r>
              <a:rPr lang="en-US" b="1" dirty="0" err="1"/>
              <a:t>ortig'i</a:t>
            </a:r>
            <a:r>
              <a:rPr lang="en-US" b="1" dirty="0"/>
              <a:t> </a:t>
            </a:r>
            <a:r>
              <a:rPr lang="en-US" dirty="0" err="1"/>
              <a:t>ustav</a:t>
            </a:r>
            <a:r>
              <a:rPr lang="en-US" dirty="0"/>
              <a:t> </a:t>
            </a:r>
            <a:r>
              <a:rPr lang="en-US" dirty="0" err="1"/>
              <a:t>fondidagi</a:t>
            </a:r>
            <a:r>
              <a:rPr lang="en-US" dirty="0"/>
              <a:t> (</a:t>
            </a:r>
            <a:r>
              <a:rPr lang="en-US" dirty="0" err="1"/>
              <a:t>ustav</a:t>
            </a:r>
            <a:r>
              <a:rPr lang="en-US" dirty="0"/>
              <a:t> </a:t>
            </a:r>
            <a:r>
              <a:rPr lang="en-US" dirty="0" err="1"/>
              <a:t>kapitalidagi</a:t>
            </a:r>
            <a:r>
              <a:rPr lang="en-US" dirty="0"/>
              <a:t>) </a:t>
            </a:r>
            <a:r>
              <a:rPr lang="en-US" dirty="0" err="1"/>
              <a:t>davlat</a:t>
            </a:r>
            <a:r>
              <a:rPr lang="en-US" dirty="0"/>
              <a:t> </a:t>
            </a:r>
            <a:r>
              <a:rPr lang="en-US" dirty="0" err="1"/>
              <a:t>ulushi</a:t>
            </a:r>
            <a:r>
              <a:rPr lang="en-US" dirty="0"/>
              <a:t> </a:t>
            </a:r>
            <a:r>
              <a:rPr lang="en-US" b="1" dirty="0"/>
              <a:t>50 </a:t>
            </a:r>
            <a:r>
              <a:rPr lang="en-US" b="1" dirty="0" err="1"/>
              <a:t>foizni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undan</a:t>
            </a:r>
            <a:r>
              <a:rPr lang="en-US" b="1" dirty="0"/>
              <a:t> </a:t>
            </a:r>
            <a:r>
              <a:rPr lang="en-US" b="1" dirty="0" err="1"/>
              <a:t>ortiqni</a:t>
            </a:r>
            <a:r>
              <a:rPr lang="en-US" b="1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etadigan</a:t>
            </a:r>
            <a:r>
              <a:rPr lang="en-US" dirty="0"/>
              <a:t> </a:t>
            </a:r>
            <a:r>
              <a:rPr lang="en-US" dirty="0" err="1"/>
              <a:t>yuridik</a:t>
            </a:r>
            <a:r>
              <a:rPr lang="en-US" dirty="0"/>
              <a:t> </a:t>
            </a:r>
            <a:r>
              <a:rPr lang="en-US" dirty="0" err="1"/>
              <a:t>shaxsga</a:t>
            </a:r>
            <a:r>
              <a:rPr lang="en-US" dirty="0"/>
              <a:t> </a:t>
            </a:r>
            <a:r>
              <a:rPr lang="en-US" dirty="0" err="1"/>
              <a:t>tegishli</a:t>
            </a:r>
            <a:r>
              <a:rPr lang="en-US" dirty="0"/>
              <a:t> </a:t>
            </a:r>
            <a:r>
              <a:rPr lang="en-US" dirty="0" err="1"/>
              <a:t>bo'lgan</a:t>
            </a:r>
            <a:r>
              <a:rPr lang="en-US" dirty="0"/>
              <a:t> </a:t>
            </a:r>
            <a:r>
              <a:rPr lang="en-US" dirty="0" err="1"/>
              <a:t>yuridik</a:t>
            </a:r>
            <a:r>
              <a:rPr lang="en-US" dirty="0"/>
              <a:t> </a:t>
            </a:r>
            <a:r>
              <a:rPr lang="en-US" dirty="0" err="1"/>
              <a:t>shaxslarda</a:t>
            </a:r>
            <a:r>
              <a:rPr lang="en-US" dirty="0"/>
              <a:t>;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err="1"/>
              <a:t>yuridik</a:t>
            </a:r>
            <a:r>
              <a:rPr lang="en-US" b="1" dirty="0"/>
              <a:t> </a:t>
            </a:r>
            <a:r>
              <a:rPr lang="en-US" b="1" dirty="0" err="1"/>
              <a:t>shaxslarning</a:t>
            </a:r>
            <a:r>
              <a:rPr lang="en-US" b="1" dirty="0"/>
              <a:t> </a:t>
            </a:r>
            <a:r>
              <a:rPr lang="en-US" b="1" dirty="0" err="1"/>
              <a:t>birlashmalarida</a:t>
            </a:r>
            <a:r>
              <a:rPr lang="en-US" b="1" dirty="0"/>
              <a:t> </a:t>
            </a:r>
            <a:r>
              <a:rPr lang="en-US" dirty="0" err="1"/>
              <a:t>joriy</a:t>
            </a:r>
            <a:r>
              <a:rPr lang="en-US" dirty="0"/>
              <a:t> </a:t>
            </a:r>
            <a:r>
              <a:rPr lang="en-US" dirty="0" err="1"/>
              <a:t>etiladi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467111" y="1542021"/>
            <a:ext cx="7047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cs typeface="Times New Roman" panose="02020603050405020304" pitchFamily="18" charset="0"/>
              </a:rPr>
              <a:t>Monopoliyaga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qarshi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komplaens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majburiy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tartibda</a:t>
            </a:r>
            <a:r>
              <a:rPr lang="en-US" sz="2400" b="1" dirty="0"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77" y="2944133"/>
            <a:ext cx="3300984" cy="2200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38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90696" y="2625517"/>
            <a:ext cx="757970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Qonunda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ustun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mavqeni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belgilashning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yangi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mezonlari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kiritildi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Unga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ko'ra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tabiiy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monopoliya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subyektlari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ustun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mavqega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subyektlar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qatoriga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qo'shildi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Shuningdek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ustun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muzokara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kuchi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instituti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kiritilib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unga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muvofiq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ustun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mavqega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bo'lmagan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xo'jalik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yurituvchi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subyekt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shaxslar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guruhi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tomonidan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bitim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shartlarini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tovarlar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realizatsiya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qilinadigan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hududni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narxni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belgilashga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tomonlama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ta'sir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ko'rsatish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imkoniyatining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mavjudligi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ustun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muzokara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kuchi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deb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e'tirof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etiladi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1" y="2642287"/>
            <a:ext cx="3341655" cy="2066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65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4608" y="2784676"/>
            <a:ext cx="7561384" cy="357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Raqobat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sohasidagi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vakolatli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davlat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axborot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taqdim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etmaslik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o'z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vaqtida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taqdim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etmaslik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yoxud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unga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turib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noto'g'ri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ma'lumotlarni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taqdim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etganlik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fuqarolarga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BHMning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0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baravaridan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0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baravarigacha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(990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ming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so'mdan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mln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300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ming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so'mgacha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mansabdor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shaxslarga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esa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sz="20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baravaridan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20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baravarigacha</a:t>
            </a: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(3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mln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300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ming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so'mdan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mln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600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ming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so'mgacha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miqdorda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jarima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solishga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sabab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bo'ladi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Ilgari</a:t>
            </a:r>
            <a:r>
              <a:rPr lang="en-US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fuqarolarga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BHMning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0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baravarigacha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mansabdor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shaxslarga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esa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2000" b="1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baravarigacha</a:t>
            </a:r>
            <a:r>
              <a:rPr lang="en-US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jarima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qo'llanilgan</a:t>
            </a:r>
            <a:r>
              <a:rPr lang="en-US" sz="2000" i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3" y="2855295"/>
            <a:ext cx="2866292" cy="195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684834" y="1575239"/>
            <a:ext cx="686093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Raqobat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to'g'risidagi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qonunchilik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hujjatlarini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buzganlik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ma'muriy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javobgarlik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choralari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kuchaytirildi</a:t>
            </a:r>
            <a:endParaRPr lang="ru-RU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9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53989" y="2775206"/>
            <a:ext cx="7690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</a:rPr>
              <a:t>E’tiboringiz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uchun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rahmat</a:t>
            </a:r>
            <a:r>
              <a:rPr lang="en-US" sz="6000" b="1" dirty="0">
                <a:solidFill>
                  <a:srgbClr val="002060"/>
                </a:solidFill>
              </a:rPr>
              <a:t>!</a:t>
            </a:r>
            <a:endParaRPr lang="uz-Cyrl-UZ" sz="60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6" y="2775206"/>
            <a:ext cx="3450357" cy="200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428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384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Shohista Murodova</dc:creator>
  <cp:lastModifiedBy>Djumaniyozova.A</cp:lastModifiedBy>
  <cp:revision>34</cp:revision>
  <dcterms:created xsi:type="dcterms:W3CDTF">2022-12-20T10:10:26Z</dcterms:created>
  <dcterms:modified xsi:type="dcterms:W3CDTF">2023-07-14T05:30:09Z</dcterms:modified>
</cp:coreProperties>
</file>